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4/11/2017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arframe.wikia.com/wiki/Octavia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openprocessing.org/sketch/396286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simcity.co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eufloria-game.com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Round table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Creative coding – Katherine Bennet</a:t>
            </a:r>
          </a:p>
          <a:p>
            <a:r>
              <a:rPr lang="en-US" dirty="0"/>
              <a:t>By: Tyler Mechura</a:t>
            </a:r>
          </a:p>
        </p:txBody>
      </p:sp>
    </p:spTree>
    <p:extLst>
      <p:ext uri="{BB962C8B-B14F-4D97-AF65-F5344CB8AC3E}">
        <p14:creationId xmlns:p14="http://schemas.microsoft.com/office/powerpoint/2010/main" val="3303313971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7827" y="732301"/>
            <a:ext cx="5361190" cy="1487120"/>
          </a:xfrm>
        </p:spPr>
        <p:txBody>
          <a:bodyPr/>
          <a:lstStyle/>
          <a:p>
            <a:r>
              <a:rPr lang="en-US" dirty="0"/>
              <a:t>Mixer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5380470" y="2305842"/>
            <a:ext cx="6381750" cy="3343275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24" y="1832335"/>
            <a:ext cx="4623084" cy="475210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298422" y="5821960"/>
            <a:ext cx="276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Warframe – Octavia Frame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368237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03927" y="-170017"/>
            <a:ext cx="4628044" cy="1466549"/>
          </a:xfrm>
        </p:spPr>
        <p:txBody>
          <a:bodyPr/>
          <a:lstStyle/>
          <a:p>
            <a:r>
              <a:rPr lang="en-US" dirty="0"/>
              <a:t>Cascades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967890" y="1296532"/>
            <a:ext cx="5229709" cy="5262601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949" y="1296532"/>
            <a:ext cx="4573649" cy="426258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398327" y="5689601"/>
            <a:ext cx="31042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Jason </a:t>
            </a:r>
            <a:r>
              <a:rPr lang="en-US" dirty="0" err="1">
                <a:hlinkClick r:id="rId4"/>
              </a:rPr>
              <a:t>Labbe</a:t>
            </a:r>
            <a:r>
              <a:rPr lang="en-US" dirty="0">
                <a:hlinkClick r:id="rId4"/>
              </a:rPr>
              <a:t> – Open Processing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0437288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3007" y="725201"/>
            <a:ext cx="2956347" cy="1260617"/>
          </a:xfrm>
        </p:spPr>
        <p:txBody>
          <a:bodyPr/>
          <a:lstStyle/>
          <a:p>
            <a:r>
              <a:rPr lang="en-US" dirty="0" err="1"/>
              <a:t>Bloks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 rot="5400000">
            <a:off x="962593" y="974931"/>
            <a:ext cx="4839856" cy="6270506"/>
          </a:xfr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5065" y="1985818"/>
            <a:ext cx="3861844" cy="20197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528493" y="4331855"/>
            <a:ext cx="1601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4"/>
              </a:rPr>
              <a:t>Simcity - Game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003097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93776" y="325727"/>
            <a:ext cx="4591097" cy="1678985"/>
          </a:xfrm>
        </p:spPr>
        <p:txBody>
          <a:bodyPr/>
          <a:lstStyle/>
          <a:p>
            <a:r>
              <a:rPr lang="en-US" dirty="0"/>
              <a:t>Phloria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802874" y="325727"/>
            <a:ext cx="4923671" cy="6379096"/>
          </a:xfrm>
        </p:spPr>
      </p:pic>
      <p:sp>
        <p:nvSpPr>
          <p:cNvPr id="6" name="Rectangle 5"/>
          <p:cNvSpPr/>
          <p:nvPr/>
        </p:nvSpPr>
        <p:spPr>
          <a:xfrm>
            <a:off x="7871083" y="5128467"/>
            <a:ext cx="14800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Eufloria-game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650" y="2191300"/>
            <a:ext cx="4552950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56236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25</TotalTime>
  <Words>28</Words>
  <Application>Microsoft Office PowerPoint</Application>
  <PresentationFormat>Widescreen</PresentationFormat>
  <Paragraphs>11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Tw Cen MT</vt:lpstr>
      <vt:lpstr>Droplet</vt:lpstr>
      <vt:lpstr>Round table</vt:lpstr>
      <vt:lpstr>Mixer</vt:lpstr>
      <vt:lpstr>Cascades</vt:lpstr>
      <vt:lpstr>Bloks</vt:lpstr>
      <vt:lpstr>Phloria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Round table</dc:title>
  <dc:creator>Tyler Mechura</dc:creator>
  <cp:lastModifiedBy>Tyler Mechura</cp:lastModifiedBy>
  <cp:revision>3</cp:revision>
  <dcterms:created xsi:type="dcterms:W3CDTF">2017-04-11T17:15:55Z</dcterms:created>
  <dcterms:modified xsi:type="dcterms:W3CDTF">2017-04-11T17:41:54Z</dcterms:modified>
</cp:coreProperties>
</file>

<file path=docProps/thumbnail.jpeg>
</file>